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7" r:id="rId4"/>
    <p:sldId id="281" r:id="rId5"/>
    <p:sldId id="293" r:id="rId6"/>
    <p:sldId id="286" r:id="rId7"/>
    <p:sldId id="285" r:id="rId8"/>
    <p:sldId id="283" r:id="rId9"/>
    <p:sldId id="28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78"/>
            <p14:sldId id="287"/>
            <p14:sldId id="281"/>
            <p14:sldId id="293"/>
            <p14:sldId id="286"/>
            <p14:sldId id="285"/>
            <p14:sldId id="283"/>
            <p14:sldId id="28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5" autoAdjust="0"/>
    <p:restoredTop sz="97368" autoAdjust="0"/>
  </p:normalViewPr>
  <p:slideViewPr>
    <p:cSldViewPr snapToGrid="0" snapToObjects="1">
      <p:cViewPr varScale="1">
        <p:scale>
          <a:sx n="155" d="100"/>
          <a:sy n="155" d="100"/>
        </p:scale>
        <p:origin x="485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21/11/2024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21/11/2024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25719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3221829"/>
            <a:ext cx="7043738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5493543"/>
            <a:ext cx="5379244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45" y="5493544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4" y="5850730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C1D5CB6-4D1E-35DE-C624-C5FC781B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pic>
        <p:nvPicPr>
          <p:cNvPr id="7" name="Immagine 6" descr="Università degli Studi di Firenze. Da un secolo, oltre.">
            <a:extLst>
              <a:ext uri="{FF2B5EF4-FFF2-40B4-BE49-F238E27FC236}">
                <a16:creationId xmlns:a16="http://schemas.microsoft.com/office/drawing/2014/main" id="{275145B3-19A6-EC4F-114F-BE6075071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268284" y="151835"/>
            <a:ext cx="2993233" cy="1377232"/>
          </a:xfrm>
          <a:prstGeom prst="rect">
            <a:avLst/>
          </a:prstGeom>
        </p:spPr>
      </p:pic>
      <p:pic>
        <p:nvPicPr>
          <p:cNvPr id="6" name="Immagine 5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60443672-1B35-4A78-A71F-7774DD1B8D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3631721" y="1171255"/>
            <a:ext cx="5512280" cy="5686745"/>
          </a:xfrm>
          <a:prstGeom prst="rect">
            <a:avLst/>
          </a:prstGeom>
        </p:spPr>
      </p:pic>
      <p:pic>
        <p:nvPicPr>
          <p:cNvPr id="4" name="Immagine 3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1D0E2B4E-7E7F-0B23-22C2-632F0BB77D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50710" y="215323"/>
            <a:ext cx="1995078" cy="1069779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486F1070-5386-1028-9D05-B170F2EE22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72387" y="5916737"/>
            <a:ext cx="1257301" cy="5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A39B26B-0C58-BC06-0F13-E380DB2E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7EE80844-B6CF-4439-CADF-4C8B235A1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8B05967-54FC-4BBF-93B4-BFF93AA949C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B097A914-D5F9-7A0D-50F3-4D8AE0A76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520600" y="202120"/>
            <a:ext cx="985768" cy="500152"/>
          </a:xfrm>
          <a:prstGeom prst="rect">
            <a:avLst/>
          </a:prstGeom>
        </p:spPr>
      </p:pic>
      <p:pic>
        <p:nvPicPr>
          <p:cNvPr id="5" name="Immagine 4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6389336E-A8F0-2819-73BB-30C482A2F3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02232" y="290384"/>
            <a:ext cx="875920" cy="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4" y="2511380"/>
            <a:ext cx="3709185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3" y="1912272"/>
            <a:ext cx="3709186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912271"/>
            <a:ext cx="3793718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96731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HR Excellence in Research">
            <a:extLst>
              <a:ext uri="{FF2B5EF4-FFF2-40B4-BE49-F238E27FC236}">
                <a16:creationId xmlns:a16="http://schemas.microsoft.com/office/drawing/2014/main" id="{F6AD6A4A-21C9-8060-06AC-7D1D4B9E0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2" name="Immagine 11" descr="Università degli Studi di Firenze. Da un secolo, oltre.">
            <a:extLst>
              <a:ext uri="{FF2B5EF4-FFF2-40B4-BE49-F238E27FC236}">
                <a16:creationId xmlns:a16="http://schemas.microsoft.com/office/drawing/2014/main" id="{D711F085-F479-1F8D-945D-DAFC06FD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5" name="Dati generali relazione">
            <a:extLst>
              <a:ext uri="{FF2B5EF4-FFF2-40B4-BE49-F238E27FC236}">
                <a16:creationId xmlns:a16="http://schemas.microsoft.com/office/drawing/2014/main" id="{C71A4D64-87C5-4281-952E-6DC3AFE6AC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2B1548C-6712-4504-8A0A-21298003EDF3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umero slide">
            <a:extLst>
              <a:ext uri="{FF2B5EF4-FFF2-40B4-BE49-F238E27FC236}">
                <a16:creationId xmlns:a16="http://schemas.microsoft.com/office/drawing/2014/main" id="{3D587E30-5B14-4CE5-A333-9F7F4E0D688C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5EC661ED-0328-6338-8AF1-010EFBBC7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520600" y="208257"/>
            <a:ext cx="985768" cy="500152"/>
          </a:xfrm>
          <a:prstGeom prst="rect">
            <a:avLst/>
          </a:prstGeom>
        </p:spPr>
      </p:pic>
      <p:pic>
        <p:nvPicPr>
          <p:cNvPr id="6" name="Immagine 5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94923D18-EFE1-BBAF-7A4A-5904CB1B36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02232" y="296521"/>
            <a:ext cx="875920" cy="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" y="2782844"/>
            <a:ext cx="2242583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908773"/>
            <a:ext cx="224258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3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46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12461A0D-66B7-B197-7867-C5C1DC35A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5" name="Immagine 4" descr="Università degli Studi di Firenze. Da un secolo, oltre.">
            <a:extLst>
              <a:ext uri="{FF2B5EF4-FFF2-40B4-BE49-F238E27FC236}">
                <a16:creationId xmlns:a16="http://schemas.microsoft.com/office/drawing/2014/main" id="{7135BEA4-DAFF-EA59-E11E-D4C25394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C3426874-B3E2-4193-9438-11D1D3CC3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83D4D3D-1280-497C-8A60-44EF93CBACBD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umero slide">
            <a:extLst>
              <a:ext uri="{FF2B5EF4-FFF2-40B4-BE49-F238E27FC236}">
                <a16:creationId xmlns:a16="http://schemas.microsoft.com/office/drawing/2014/main" id="{D23F5215-E034-4424-8A8C-C373F55E3D4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9AB88C29-BF2F-47C8-3003-E0ABB711A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520600" y="202120"/>
            <a:ext cx="985768" cy="500152"/>
          </a:xfrm>
          <a:prstGeom prst="rect">
            <a:avLst/>
          </a:prstGeom>
        </p:spPr>
      </p:pic>
      <p:pic>
        <p:nvPicPr>
          <p:cNvPr id="3" name="Immagine 2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887188DE-C716-B9C2-6ED0-82E98F4C2B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02232" y="290384"/>
            <a:ext cx="875920" cy="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004C7E">
              <a:alpha val="69086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8" name="Immagine 7" descr="HR Excellence in Research">
            <a:extLst>
              <a:ext uri="{FF2B5EF4-FFF2-40B4-BE49-F238E27FC236}">
                <a16:creationId xmlns:a16="http://schemas.microsoft.com/office/drawing/2014/main" id="{79210277-2827-8264-0AEB-86EFA07C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72D4B280-BE75-22AD-0191-522177202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819D908E-3D58-4795-AB17-6ACB63490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53AD02F-28DF-43DB-8C26-360CE0ABFFA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umero slide">
            <a:extLst>
              <a:ext uri="{FF2B5EF4-FFF2-40B4-BE49-F238E27FC236}">
                <a16:creationId xmlns:a16="http://schemas.microsoft.com/office/drawing/2014/main" id="{57DE5EDF-5ABA-4893-9655-3E525A32EA25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D1D451AB-792A-5D46-EDBC-B4886EF1F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520600" y="202120"/>
            <a:ext cx="985768" cy="500152"/>
          </a:xfrm>
          <a:prstGeom prst="rect">
            <a:avLst/>
          </a:prstGeom>
        </p:spPr>
      </p:pic>
      <p:pic>
        <p:nvPicPr>
          <p:cNvPr id="3" name="Immagine 2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FF7D6522-D3B5-1EC0-65C6-359814DDC1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02232" y="290384"/>
            <a:ext cx="875920" cy="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19804"/>
            <a:ext cx="9144000" cy="4473852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004C7E">
              <a:alpha val="56000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8" name="Immagine 7" descr="HR Excellence in Research">
            <a:extLst>
              <a:ext uri="{FF2B5EF4-FFF2-40B4-BE49-F238E27FC236}">
                <a16:creationId xmlns:a16="http://schemas.microsoft.com/office/drawing/2014/main" id="{BB181D50-3E86-94EC-53CD-C65EE7C5D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A12B1A94-D1E9-70A7-F892-A27669C2A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4F323089-4B02-4537-B7BF-982ADD773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FFC3225-3CB3-43D7-B129-E22E52D0964E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C44EF93A-1174-4571-BE33-4DF01C3CF063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4EA44DCB-4515-7AAB-254B-D64BD1D30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520600" y="202120"/>
            <a:ext cx="985768" cy="500152"/>
          </a:xfrm>
          <a:prstGeom prst="rect">
            <a:avLst/>
          </a:prstGeom>
        </p:spPr>
      </p:pic>
      <p:pic>
        <p:nvPicPr>
          <p:cNvPr id="3" name="Immagine 2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2B1B455D-85AC-FEF2-908C-5BD369CC22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02232" y="290384"/>
            <a:ext cx="875920" cy="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2013864"/>
            <a:ext cx="8193088" cy="4309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8EE6E6D3-0889-D69A-B215-D468ABA0D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2F1EF67A-E5A3-7F48-4EC0-4647AB02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1" name="Dati generali relazione">
            <a:extLst>
              <a:ext uri="{FF2B5EF4-FFF2-40B4-BE49-F238E27FC236}">
                <a16:creationId xmlns:a16="http://schemas.microsoft.com/office/drawing/2014/main" id="{9FAC7E52-08EC-46EE-9E70-E2D7E8B6A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1B0F764-540E-4687-AE96-4D25EAEC5C16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D9E78B9C-7065-4BA5-8745-FCBC86A1F0DA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ACE94AFE-19C0-4595-1DE0-CFF93B2CB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520600" y="202120"/>
            <a:ext cx="985768" cy="500152"/>
          </a:xfrm>
          <a:prstGeom prst="rect">
            <a:avLst/>
          </a:prstGeom>
        </p:spPr>
      </p:pic>
      <p:pic>
        <p:nvPicPr>
          <p:cNvPr id="3" name="Immagine 2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6641323F-E684-B138-9AC4-FE14497862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02232" y="290384"/>
            <a:ext cx="875920" cy="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52866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8" name="Immagine 7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44320651-648F-4A22-A4CC-14F489AED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96401" y="0"/>
            <a:ext cx="6647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81"/>
            <a:ext cx="8261306" cy="48634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609248"/>
            <a:ext cx="8261306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8" name="Immagine 7" descr="HR Excellence in Research">
            <a:extLst>
              <a:ext uri="{FF2B5EF4-FFF2-40B4-BE49-F238E27FC236}">
                <a16:creationId xmlns:a16="http://schemas.microsoft.com/office/drawing/2014/main" id="{CE75AFB2-34DC-EA6B-4600-899CD5602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504" y="0"/>
            <a:ext cx="1321496" cy="1141773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DC31E60C-7B94-6D91-DD58-845F13D6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175415" y="162304"/>
            <a:ext cx="2159537" cy="993636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710C34C-6628-D3E8-D58E-68AAC3F710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8095" y="5712530"/>
            <a:ext cx="1021853" cy="4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tobotanico.sma.unifi.i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916F2-F149-6048-9C0C-A3C1EE95E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schemi di diapositiva…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solo testo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Questi sono due esempi di </a:t>
            </a:r>
            <a:r>
              <a:rPr lang="it-IT" b="1" dirty="0"/>
              <a:t>collegamento ipertestuale: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 tooltip="Sito web dell'Università degli Studi di Firenze"/>
              </a:rPr>
              <a:t>Sito dell’Università di Firenze</a:t>
            </a:r>
            <a:endParaRPr lang="it-IT" dirty="0"/>
          </a:p>
          <a:p>
            <a:r>
              <a:rPr lang="it-IT" dirty="0">
                <a:hlinkClick r:id="rId4"/>
              </a:rPr>
              <a:t>Orto botanico di Firenze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77192-AA9F-8C3F-05A7-BEAE6F1F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tabella a doppia entrata</a:t>
            </a:r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81ADB2A4-ADE5-09A2-2982-218C0B1F758E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1594379847"/>
              </p:ext>
            </p:extLst>
          </p:nvPr>
        </p:nvGraphicFramePr>
        <p:xfrm>
          <a:off x="714375" y="2014538"/>
          <a:ext cx="8193320" cy="1414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8664">
                  <a:extLst>
                    <a:ext uri="{9D8B030D-6E8A-4147-A177-3AD203B41FA5}">
                      <a16:colId xmlns:a16="http://schemas.microsoft.com/office/drawing/2014/main" val="2027681112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2832886921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488229091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538969095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3072910527"/>
                    </a:ext>
                  </a:extLst>
                </a:gridCol>
              </a:tblGrid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Variabile A/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1</a:t>
                      </a: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1997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X</a:t>
                      </a: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648347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59199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 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52070"/>
                  </a:ext>
                </a:extLst>
              </a:tr>
            </a:tbl>
          </a:graphicData>
        </a:graphic>
      </p:graphicFrame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CF5683DF-17FD-4045-9FE8-4663630F7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60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#parola chiave</a:t>
            </a:r>
          </a:p>
        </p:txBody>
      </p:sp>
    </p:spTree>
    <p:extLst>
      <p:ext uri="{BB962C8B-B14F-4D97-AF65-F5344CB8AC3E}">
        <p14:creationId xmlns:p14="http://schemas.microsoft.com/office/powerpoint/2010/main" val="3432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68C8ABB-19E0-C89D-14D2-582D259E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</a:t>
            </a:r>
          </a:p>
        </p:txBody>
      </p:sp>
      <p:pic>
        <p:nvPicPr>
          <p:cNvPr id="9" name="Segnaposto immagine 8" descr="Ragazze sedute su una panchina dell'Orto botanico di Firenze.">
            <a:extLst>
              <a:ext uri="{FF2B5EF4-FFF2-40B4-BE49-F238E27FC236}">
                <a16:creationId xmlns:a16="http://schemas.microsoft.com/office/drawing/2014/main" id="{057F70BE-9422-571B-494B-207C7504A8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680B35-DC2A-0BAE-A9A9-5EE0C3BD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5263563"/>
            <a:ext cx="5399999" cy="550009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FDB819A1-90AC-42D2-93B4-3103004BA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9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84C63C-0691-B7F1-AFBF-642F1BC5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 e testo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9393FE4-0404-3AEC-1BDE-990E18D7B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Segnaposto immagine 8" descr="Ragazze sedute su una panchina dell'Orto botanico di Firenze.">
            <a:extLst>
              <a:ext uri="{FF2B5EF4-FFF2-40B4-BE49-F238E27FC236}">
                <a16:creationId xmlns:a16="http://schemas.microsoft.com/office/drawing/2014/main" id="{7640757A-F821-5757-49B9-61A7949B3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0CE8A8C-89B0-6FF5-00CE-86CB751B6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4574951"/>
            <a:ext cx="5399999" cy="575890"/>
          </a:xfrm>
        </p:spPr>
        <p:txBody>
          <a:bodyPr/>
          <a:lstStyle/>
          <a:p>
            <a:r>
              <a:rPr lang="it-IT" dirty="0" err="1"/>
              <a:t>UniFi</a:t>
            </a:r>
            <a:r>
              <a:rPr lang="it-IT" dirty="0"/>
              <a:t>, Orto botanico</a:t>
            </a:r>
            <a:br>
              <a:rPr lang="it-IT" dirty="0"/>
            </a:br>
            <a:r>
              <a:rPr lang="it-IT" dirty="0"/>
              <a:t>studentesse dell’Università di Firenze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E0C231F4-2FEA-4299-ACF9-825BFB1E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59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3CACED3-1AE6-0BC7-3F37-38333DF1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2 colonne di testo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9E2CED-3AE8-6A60-8064-8CB55948E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6F630E-EDF3-33DD-4E05-40CA1FD3B7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9244B36-C35C-A10F-D1DE-053031AE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Argomento 1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0C29D25-E52F-8D49-75DC-DA1272FDB0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Argomento 2</a:t>
            </a: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E47E11AF-9D57-4AA5-84C1-98C1472D9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067B78-28B3-739E-5973-324F8929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3 colonne di testo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9864298-36C8-B0D6-AE56-45CA30764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Argomento 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5808D4-9618-57C1-6D97-D31A60069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E572130-1A80-7F76-0504-11FD1D522D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Argomento B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C5FF38-8F4B-BFE4-D524-944474E1F5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EA18B3C-0ABF-9643-A12B-14855044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Argomento C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2EE8DEC-09BF-4666-FAB6-9C9AA04D0ED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2F0B6AB4-1DA1-473E-A3C5-84D418CFB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568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120</TotalTime>
  <Words>97</Words>
  <Application>Microsoft Office PowerPoint</Application>
  <PresentationFormat>Presentazione su schermo (4:3)</PresentationFormat>
  <Paragraphs>29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Fira Sans</vt:lpstr>
      <vt:lpstr>Verdana</vt:lpstr>
      <vt:lpstr>Template UniFI</vt:lpstr>
      <vt:lpstr>Titolo della presentazione</vt:lpstr>
      <vt:lpstr>Alcuni schemi di diapositiva…</vt:lpstr>
      <vt:lpstr>Slide solo testo</vt:lpstr>
      <vt:lpstr>Slide tabella a doppia entrata</vt:lpstr>
      <vt:lpstr>Slide #parola chiave</vt:lpstr>
      <vt:lpstr>Slide immagine</vt:lpstr>
      <vt:lpstr>Slide immagine e testo</vt:lpstr>
      <vt:lpstr>Slide a 2 colonne di testo</vt:lpstr>
      <vt:lpstr>Slide a 3 colonne di testo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Rocco Furferi</cp:lastModifiedBy>
  <cp:revision>19</cp:revision>
  <dcterms:created xsi:type="dcterms:W3CDTF">2023-05-29T14:12:34Z</dcterms:created>
  <dcterms:modified xsi:type="dcterms:W3CDTF">2024-11-21T10:14:50Z</dcterms:modified>
  <cp:category/>
</cp:coreProperties>
</file>