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46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1673366A-EADE-3899-0502-A0D79AD38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416"/>
          <a:stretch/>
        </p:blipFill>
        <p:spPr>
          <a:xfrm>
            <a:off x="2909920" y="0"/>
            <a:ext cx="6234080" cy="6858000"/>
          </a:xfrm>
          <a:prstGeom prst="rect">
            <a:avLst/>
          </a:prstGeom>
        </p:spPr>
      </p:pic>
      <p:pic>
        <p:nvPicPr>
          <p:cNvPr id="8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A1C8C409-FE81-6ADA-37D2-E99341B656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6132"/>
          <a:stretch/>
        </p:blipFill>
        <p:spPr>
          <a:xfrm>
            <a:off x="0" y="0"/>
            <a:ext cx="2909920" cy="6858000"/>
          </a:xfrm>
          <a:prstGeom prst="rect">
            <a:avLst/>
          </a:prstGeom>
        </p:spPr>
      </p:pic>
      <p:pic>
        <p:nvPicPr>
          <p:cNvPr id="3" name="Immagine 2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B2349DCE-1C54-ECC8-AE7D-7F1AF317C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" b="2657"/>
          <a:stretch/>
        </p:blipFill>
        <p:spPr>
          <a:xfrm>
            <a:off x="2841390" y="233202"/>
            <a:ext cx="2090744" cy="1067823"/>
          </a:xfrm>
          <a:prstGeom prst="rect">
            <a:avLst/>
          </a:prstGeom>
        </p:spPr>
      </p:pic>
      <p:pic>
        <p:nvPicPr>
          <p:cNvPr id="2" name="Immagine 1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78ED308D-F1D4-6178-EE5A-F7E65A2991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21" y="358839"/>
            <a:ext cx="15544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7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FC514E9-3023-5340-1C37-B603D36AC8FA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Sfondo diapositiva" descr="Sfondo bianco con logo dell'Università degli Studi di Firenze e Salomone.">
              <a:extLst>
                <a:ext uri="{FF2B5EF4-FFF2-40B4-BE49-F238E27FC236}">
                  <a16:creationId xmlns:a16="http://schemas.microsoft.com/office/drawing/2014/main" id="{235759D6-024D-0E6E-2B87-F00E11567B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7164"/>
            <a:stretch/>
          </p:blipFill>
          <p:spPr>
            <a:xfrm>
              <a:off x="2702287" y="0"/>
              <a:ext cx="6441713" cy="6858000"/>
            </a:xfrm>
            <a:prstGeom prst="rect">
              <a:avLst/>
            </a:prstGeom>
          </p:spPr>
        </p:pic>
        <p:pic>
          <p:nvPicPr>
            <p:cNvPr id="10" name="Sfondo diapositiva" descr="Sfondo bianco con logo dell'Università degli Studi di Firenze e Salomone.">
              <a:extLst>
                <a:ext uri="{FF2B5EF4-FFF2-40B4-BE49-F238E27FC236}">
                  <a16:creationId xmlns:a16="http://schemas.microsoft.com/office/drawing/2014/main" id="{A7FB98A7-7EAC-5D5C-6B83-BB11B5EC1C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77835"/>
            <a:stretch/>
          </p:blipFill>
          <p:spPr>
            <a:xfrm>
              <a:off x="0" y="0"/>
              <a:ext cx="2702287" cy="6858000"/>
            </a:xfrm>
            <a:prstGeom prst="rect">
              <a:avLst/>
            </a:prstGeom>
          </p:spPr>
        </p:pic>
      </p:grpSp>
      <p:sp>
        <p:nvSpPr>
          <p:cNvPr id="14" name="Numero slide">
            <a:extLst>
              <a:ext uri="{FF2B5EF4-FFF2-40B4-BE49-F238E27FC236}">
                <a16:creationId xmlns:a16="http://schemas.microsoft.com/office/drawing/2014/main" id="{5916A8B5-8C10-A5C1-813F-0739B920090B}"/>
              </a:ext>
            </a:extLst>
          </p:cNvPr>
          <p:cNvSpPr txBox="1"/>
          <p:nvPr userDrawn="1"/>
        </p:nvSpPr>
        <p:spPr>
          <a:xfrm>
            <a:off x="7413848" y="6591763"/>
            <a:ext cx="1358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11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1100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FC85FB0-2278-0E69-42FA-CBF9170ED530}"/>
              </a:ext>
            </a:extLst>
          </p:cNvPr>
          <p:cNvSpPr txBox="1"/>
          <p:nvPr userDrawn="1"/>
        </p:nvSpPr>
        <p:spPr>
          <a:xfrm>
            <a:off x="0" y="6584069"/>
            <a:ext cx="6503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Titolo della Tesi</a:t>
            </a:r>
          </a:p>
        </p:txBody>
      </p:sp>
      <p:pic>
        <p:nvPicPr>
          <p:cNvPr id="4" name="Immagine 3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DB1D4B93-877C-6AEB-EE0F-29FAB8FC8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2906"/>
          <a:stretch/>
        </p:blipFill>
        <p:spPr>
          <a:xfrm>
            <a:off x="1675377" y="265060"/>
            <a:ext cx="1150570" cy="583007"/>
          </a:xfrm>
          <a:prstGeom prst="rect">
            <a:avLst/>
          </a:prstGeom>
        </p:spPr>
      </p:pic>
      <p:pic>
        <p:nvPicPr>
          <p:cNvPr id="3" name="Immagine 2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33FDB606-7BEF-FC7F-9D0C-2C3231E62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93" y="206204"/>
            <a:ext cx="124357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3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21193C-4464-498E-8A56-D8CD96B93C3F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4C92A-8B1D-4772-915C-75798F2080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2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7AA72D32-13D0-5E82-5BAE-00D1A56A98FF}"/>
              </a:ext>
            </a:extLst>
          </p:cNvPr>
          <p:cNvSpPr txBox="1">
            <a:spLocks/>
          </p:cNvSpPr>
          <p:nvPr/>
        </p:nvSpPr>
        <p:spPr>
          <a:xfrm>
            <a:off x="888677" y="3953066"/>
            <a:ext cx="6454795" cy="37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i="1" dirty="0">
                <a:solidFill>
                  <a:schemeClr val="bg1"/>
                </a:solidFill>
                <a:latin typeface="Abadi" panose="020B0604020104020204" pitchFamily="34" charset="0"/>
              </a:rPr>
              <a:t>Nome e Cognome Laureando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1DCBF513-7B87-FB81-A5C1-2615AE3A6536}"/>
              </a:ext>
            </a:extLst>
          </p:cNvPr>
          <p:cNvSpPr txBox="1">
            <a:spLocks/>
          </p:cNvSpPr>
          <p:nvPr/>
        </p:nvSpPr>
        <p:spPr>
          <a:xfrm>
            <a:off x="888677" y="4478751"/>
            <a:ext cx="6454795" cy="1221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Relatori: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Prof. Nome e Cognome Relatore 1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Prof. Nome e Cognome Relatore 2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38D3D2-90E9-80AB-CA00-25F1BC3B6FA5}"/>
              </a:ext>
            </a:extLst>
          </p:cNvPr>
          <p:cNvSpPr txBox="1">
            <a:spLocks/>
          </p:cNvSpPr>
          <p:nvPr/>
        </p:nvSpPr>
        <p:spPr>
          <a:xfrm>
            <a:off x="1356416" y="1981709"/>
            <a:ext cx="7372538" cy="79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cap="small">
                <a:solidFill>
                  <a:schemeClr val="bg1"/>
                </a:solidFill>
                <a:latin typeface="Abadi" panose="020B0604020104020204" pitchFamily="34" charset="0"/>
              </a:rPr>
              <a:t>Titolo tesi</a:t>
            </a:r>
            <a:endParaRPr lang="it-IT" sz="3600" cap="small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95358A-655C-89B9-8BAA-1EF888252DF0}"/>
              </a:ext>
            </a:extLst>
          </p:cNvPr>
          <p:cNvSpPr txBox="1"/>
          <p:nvPr/>
        </p:nvSpPr>
        <p:spPr>
          <a:xfrm>
            <a:off x="330134" y="6129917"/>
            <a:ext cx="8398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Laurea Magistrale in Ingegneria Meccanica Sessione </a:t>
            </a:r>
            <a:r>
              <a:rPr lang="it-IT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dd</a:t>
            </a: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/mm/</a:t>
            </a:r>
            <a:r>
              <a:rPr lang="it-IT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yyy</a:t>
            </a: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 - AA 202x-202y</a:t>
            </a:r>
          </a:p>
        </p:txBody>
      </p:sp>
    </p:spTree>
    <p:extLst>
      <p:ext uri="{BB962C8B-B14F-4D97-AF65-F5344CB8AC3E}">
        <p14:creationId xmlns:p14="http://schemas.microsoft.com/office/powerpoint/2010/main" val="28898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8AA80BE-D175-87BA-8E06-52E44924510C}"/>
              </a:ext>
            </a:extLst>
          </p:cNvPr>
          <p:cNvSpPr txBox="1">
            <a:spLocks/>
          </p:cNvSpPr>
          <p:nvPr/>
        </p:nvSpPr>
        <p:spPr>
          <a:xfrm>
            <a:off x="297672" y="1590719"/>
            <a:ext cx="5396251" cy="43894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b="1" dirty="0" err="1"/>
              <a:t>Lorem</a:t>
            </a:r>
            <a:r>
              <a:rPr lang="it-IT" sz="1800" b="1" dirty="0"/>
              <a:t> </a:t>
            </a:r>
            <a:r>
              <a:rPr lang="it-IT" sz="1800" b="1" dirty="0" err="1"/>
              <a:t>Ipsum</a:t>
            </a:r>
            <a:r>
              <a:rPr lang="it-IT" sz="1800" b="1" dirty="0"/>
              <a:t> </a:t>
            </a:r>
            <a:r>
              <a:rPr lang="it-IT" sz="1800" dirty="0"/>
              <a:t>è un testo segnaposto utilizzato nel settore della tipografia e della stampa. </a:t>
            </a:r>
          </a:p>
          <a:p>
            <a:pPr algn="just"/>
            <a:endParaRPr lang="it-IT" sz="1800" dirty="0"/>
          </a:p>
          <a:p>
            <a:pPr algn="just"/>
            <a:r>
              <a:rPr lang="it-IT" sz="1800" dirty="0" err="1"/>
              <a:t>Lorem</a:t>
            </a:r>
            <a:r>
              <a:rPr lang="it-IT" sz="1800" dirty="0"/>
              <a:t> </a:t>
            </a:r>
            <a:r>
              <a:rPr lang="it-IT" sz="1800" dirty="0" err="1"/>
              <a:t>Ipsum</a:t>
            </a:r>
            <a:r>
              <a:rPr lang="it-IT" sz="1800" dirty="0"/>
              <a:t> è considerato il testo segnaposto standard sin dal sedicesimo secolo, quando un anonimo tipografo prese una cassetta di caratteri e li assemblò per preparare un testo campione. </a:t>
            </a:r>
          </a:p>
          <a:p>
            <a:pPr algn="just"/>
            <a:endParaRPr lang="it-IT" sz="1800" dirty="0"/>
          </a:p>
          <a:p>
            <a:pPr algn="just"/>
            <a:r>
              <a:rPr lang="it-IT" sz="1800" dirty="0"/>
              <a:t>È sopravvissuto non solo a più di cinque secoli, ma anche al passaggio alla videoimpaginazione, pervenendoci sostanzialmente inalterato.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E0E5E32-F091-88C1-2DFE-9236E0153F9F}"/>
              </a:ext>
            </a:extLst>
          </p:cNvPr>
          <p:cNvSpPr txBox="1">
            <a:spLocks/>
          </p:cNvSpPr>
          <p:nvPr/>
        </p:nvSpPr>
        <p:spPr>
          <a:xfrm>
            <a:off x="3006250" y="283885"/>
            <a:ext cx="3807652" cy="4835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cap="smal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Titolo Argomento</a:t>
            </a:r>
          </a:p>
        </p:txBody>
      </p:sp>
      <p:pic>
        <p:nvPicPr>
          <p:cNvPr id="4" name="Immagine 3" descr="Immagine che contiene testo, lavagna, computer, forniture per ufficio&#10;&#10;Descrizione generata automaticamente">
            <a:extLst>
              <a:ext uri="{FF2B5EF4-FFF2-40B4-BE49-F238E27FC236}">
                <a16:creationId xmlns:a16="http://schemas.microsoft.com/office/drawing/2014/main" id="{11F8D277-85CF-805D-D2F8-C7D67EFAB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133" y="1590719"/>
            <a:ext cx="1880773" cy="1880773"/>
          </a:xfrm>
          <a:prstGeom prst="rect">
            <a:avLst/>
          </a:prstGeom>
        </p:spPr>
      </p:pic>
      <p:pic>
        <p:nvPicPr>
          <p:cNvPr id="5" name="Immagine 4" descr="Immagine che contiene macchina, ingegneria, Ricambio auto, metallo&#10;&#10;Descrizione generata automaticamente">
            <a:extLst>
              <a:ext uri="{FF2B5EF4-FFF2-40B4-BE49-F238E27FC236}">
                <a16:creationId xmlns:a16="http://schemas.microsoft.com/office/drawing/2014/main" id="{9E132882-A5F8-EF74-F2D4-A74FDCF72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55" y="4009518"/>
            <a:ext cx="1880773" cy="1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0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105</Words>
  <Application>Microsoft Office PowerPoint</Application>
  <PresentationFormat>Presentazione su schermo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Abadi</vt:lpstr>
      <vt:lpstr>Aptos</vt:lpstr>
      <vt:lpstr>Aptos Display</vt:lpstr>
      <vt:lpstr>Arial</vt:lpstr>
      <vt:lpstr>Verdana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Rocco Furferi</dc:creator>
  <cp:lastModifiedBy>Rocco Furferi</cp:lastModifiedBy>
  <cp:revision>4</cp:revision>
  <dcterms:created xsi:type="dcterms:W3CDTF">2024-04-15T07:02:39Z</dcterms:created>
  <dcterms:modified xsi:type="dcterms:W3CDTF">2024-04-30T06:50:44Z</dcterms:modified>
</cp:coreProperties>
</file>